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64738"/>
            <a:ext cx="69219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with Business Functions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2772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the transformative power of artificial intelligence (AI) in revolutionizing key business functions, unlocking new levels of efficiency, and driving sustainable growth.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63860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DF67D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2025" y="5306497"/>
            <a:ext cx="1341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PT Sans Medium" pitchFamily="34" charset="0"/>
                <a:ea typeface="PT Sans Medium" pitchFamily="34" charset="-122"/>
                <a:cs typeface="PT Sans Medium" pitchFamily="34" charset="-120"/>
              </a:rPr>
              <a:t>am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146000"/>
            <a:ext cx="225718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akshaya manoj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257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Preparing for the Challenges and Opportunities of Generative AI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0366" y="4542949"/>
            <a:ext cx="1528882" cy="95750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00" y="4542949"/>
            <a:ext cx="1528882" cy="95750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034" y="4542949"/>
            <a:ext cx="1528882" cy="957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14852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AI and its Impact on Business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Defining 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refers to computer systems that mimic human intelligence. These systems learn from data, adapt to new situations, and perform tasks that traditionally required human intervention.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AI's impact on businesses is profound, ranging from automated tasks to personalized experiences, predictive analytics, and decision-making support.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207" y="627817"/>
            <a:ext cx="7662386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Business Functions Benefiting from AI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27207" y="2190155"/>
            <a:ext cx="3725466" cy="2599968"/>
          </a:xfrm>
          <a:prstGeom prst="roundRect">
            <a:avLst>
              <a:gd name="adj" fmla="val 1221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1641" y="2424589"/>
            <a:ext cx="249007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61641" y="2862620"/>
            <a:ext cx="3256597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helps target customers with personalized content, automate marketing campaigns, analyze campaign performance, and predict customer behavior.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247" y="2190155"/>
            <a:ext cx="3725466" cy="2599968"/>
          </a:xfrm>
          <a:prstGeom prst="roundRect">
            <a:avLst>
              <a:gd name="adj" fmla="val 1221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681" y="2424589"/>
            <a:ext cx="249007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98681" y="2862620"/>
            <a:ext cx="3256597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provides insights to identify leads, predict sales, optimize pricing strategies, and automate customer interactions.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7207" y="5001697"/>
            <a:ext cx="3725466" cy="2599968"/>
          </a:xfrm>
          <a:prstGeom prst="roundRect">
            <a:avLst>
              <a:gd name="adj" fmla="val 1221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1641" y="5236131"/>
            <a:ext cx="249007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61641" y="5674162"/>
            <a:ext cx="3256597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enables automation of repetitive tasks, improves supply chain optimization, streamlines logistics, and enhances resource management.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247" y="5001697"/>
            <a:ext cx="3725466" cy="2599968"/>
          </a:xfrm>
          <a:prstGeom prst="roundRect">
            <a:avLst>
              <a:gd name="adj" fmla="val 1221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681" y="5236131"/>
            <a:ext cx="249007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Service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98681" y="5674162"/>
            <a:ext cx="3256597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powers chatbots for automated customer support, analyzes customer feedback for sentiment analysis, and personalizes customer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568523"/>
            <a:ext cx="769739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AI: The Next Frontier in Productivity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5" y="2094071"/>
            <a:ext cx="516612" cy="516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305" y="2817257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 Creation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3305" y="3245048"/>
            <a:ext cx="3693676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can produce high-quality text, images, audio, and video content, boosting content creation efficiency and creativity.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00" y="2094071"/>
            <a:ext cx="516612" cy="516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900" y="2817257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Generation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26900" y="3245048"/>
            <a:ext cx="3693795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assists developers in generating code, reducing development time, and improving software quality.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5" y="5187553"/>
            <a:ext cx="516612" cy="516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305" y="5910739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Analysis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23305" y="6338530"/>
            <a:ext cx="3693676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can analyze vast amounts of data, identifying patterns, generating insights, and creating visualizations.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900" y="5187553"/>
            <a:ext cx="516612" cy="5166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900" y="5910739"/>
            <a:ext cx="280487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Experiences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26900" y="6338530"/>
            <a:ext cx="3693795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personalizes customer interactions, tailoring products and services to individual needs and preferences.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16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Estimating the Economic Potential of Generative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08271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10T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693337" y="4397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Trillion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4892754"/>
            <a:ext cx="3554730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is projected to contribute trillions of dollars to the global economy by 2030, accelerating innovation and productivity.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7827" y="3308271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13%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607159" y="4397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7827" y="4892754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can boost efficiency across business functions by up to 13%, creating significant cost savings and driving profitability.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4692" y="629603"/>
            <a:ext cx="7907417" cy="1038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AI's Impact Across Business Functions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358176" y="1933456"/>
            <a:ext cx="22860" cy="5666542"/>
          </a:xfrm>
          <a:prstGeom prst="roundRect">
            <a:avLst>
              <a:gd name="adj" fmla="val 115922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45461" y="2319457"/>
            <a:ext cx="618292" cy="22860"/>
          </a:xfrm>
          <a:prstGeom prst="roundRect">
            <a:avLst>
              <a:gd name="adj" fmla="val 1159220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170890" y="2132171"/>
            <a:ext cx="397431" cy="397431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94715" y="2206109"/>
            <a:ext cx="14966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341156" y="2110026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41156" y="2475786"/>
            <a:ext cx="667095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personalizes content, automates creative tasks, and predicts customer behavior, enhancing marketing campaign effectiveness.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545461" y="3780234"/>
            <a:ext cx="618292" cy="22860"/>
          </a:xfrm>
          <a:prstGeom prst="roundRect">
            <a:avLst>
              <a:gd name="adj" fmla="val 1159220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170890" y="3592949"/>
            <a:ext cx="397431" cy="397431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4715" y="3666887"/>
            <a:ext cx="14966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341156" y="3570803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41156" y="3936563"/>
            <a:ext cx="667095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provides insights to identify leads, generate personalized sales pitches, and automate follow-up interactions, increasing sales conversion rates.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45461" y="5241012"/>
            <a:ext cx="618292" cy="22860"/>
          </a:xfrm>
          <a:prstGeom prst="roundRect">
            <a:avLst>
              <a:gd name="adj" fmla="val 1159220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170890" y="5053727"/>
            <a:ext cx="397431" cy="397431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94715" y="5127665"/>
            <a:ext cx="14966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341156" y="5031581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41156" y="5397341"/>
            <a:ext cx="667095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optimizes supply chains, automates production processes, and improves resource allocation, enhancing operational efficiency and reducing costs.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545461" y="6701790"/>
            <a:ext cx="618292" cy="22860"/>
          </a:xfrm>
          <a:prstGeom prst="roundRect">
            <a:avLst>
              <a:gd name="adj" fmla="val 1159220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6170890" y="6514505"/>
            <a:ext cx="397431" cy="397431"/>
          </a:xfrm>
          <a:prstGeom prst="roundRect">
            <a:avLst>
              <a:gd name="adj" fmla="val 66678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94715" y="6588443"/>
            <a:ext cx="14966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341156" y="6492359"/>
            <a:ext cx="2078355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Service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341156" y="6858119"/>
            <a:ext cx="667095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powers chatbots for personalized customer support, analyzes feedback for sentiment analysis, and provides insights to improve customer experience.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158" y="833914"/>
            <a:ext cx="7680484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Boosting Productivity Through AI-Enabled Automation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8" y="2377440"/>
            <a:ext cx="1045369" cy="1672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7138" y="2586514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Automation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77138" y="3019306"/>
            <a:ext cx="632150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automates repetitive tasks, freeing up human workers to focus on higher-value activities, improving efficiency and productivity.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58" y="4050149"/>
            <a:ext cx="1045369" cy="1672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7138" y="4259223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 Optimization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77138" y="4692015"/>
            <a:ext cx="632150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analyzes data to identify inefficiencies and suggests process improvements, streamlining workflows and reducing bottlenecks.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58" y="5722858"/>
            <a:ext cx="1045369" cy="1672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7138" y="5931932"/>
            <a:ext cx="245983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Decision Support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77138" y="6364724"/>
            <a:ext cx="632150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provides insights and recommendations to support informed decision-making, reducing human error and improving outcomes.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238" y="918924"/>
            <a:ext cx="1231820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Accelerating the Transformation of Knowledge Work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2238" y="1995011"/>
            <a:ext cx="2184202" cy="1583174"/>
          </a:xfrm>
          <a:prstGeom prst="roundRect">
            <a:avLst>
              <a:gd name="adj" fmla="val 2063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2863" y="2568773"/>
            <a:ext cx="163354" cy="43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4205" y="2212777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Creativity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64205" y="2663666"/>
            <a:ext cx="1048619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Generative AI assists knowledge workers in generating new ideas, brainstorming solutions, and creating innovative outputs.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5263" y="3562945"/>
            <a:ext cx="10704076" cy="15240"/>
          </a:xfrm>
          <a:prstGeom prst="roundRect">
            <a:avLst>
              <a:gd name="adj" fmla="val 2143722"/>
            </a:avLst>
          </a:prstGeom>
          <a:solidFill>
            <a:srgbClr val="F2B42D"/>
          </a:solidFill>
          <a:ln/>
        </p:spPr>
      </p:sp>
      <p:sp>
        <p:nvSpPr>
          <p:cNvPr id="8" name="Shape 6"/>
          <p:cNvSpPr/>
          <p:nvPr/>
        </p:nvSpPr>
        <p:spPr>
          <a:xfrm>
            <a:off x="762238" y="3687008"/>
            <a:ext cx="4368522" cy="1583174"/>
          </a:xfrm>
          <a:prstGeom prst="roundRect">
            <a:avLst>
              <a:gd name="adj" fmla="val 2063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2863" y="4260771"/>
            <a:ext cx="163354" cy="43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8526" y="3904774"/>
            <a:ext cx="274653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Collaboration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48526" y="4355663"/>
            <a:ext cx="830187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facilitates collaboration by connecting knowledge workers across teams, sharing insights, and providing access to relevant information.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9583" y="5254943"/>
            <a:ext cx="8519755" cy="15240"/>
          </a:xfrm>
          <a:prstGeom prst="roundRect">
            <a:avLst>
              <a:gd name="adj" fmla="val 2143722"/>
            </a:avLst>
          </a:prstGeom>
          <a:solidFill>
            <a:srgbClr val="D7425E"/>
          </a:solidFill>
          <a:ln/>
        </p:spPr>
      </p:sp>
      <p:sp>
        <p:nvSpPr>
          <p:cNvPr id="13" name="Shape 11"/>
          <p:cNvSpPr/>
          <p:nvPr/>
        </p:nvSpPr>
        <p:spPr>
          <a:xfrm>
            <a:off x="762238" y="5379006"/>
            <a:ext cx="6552962" cy="1931551"/>
          </a:xfrm>
          <a:prstGeom prst="roundRect">
            <a:avLst>
              <a:gd name="adj" fmla="val 1691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2863" y="6126956"/>
            <a:ext cx="163354" cy="43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2965" y="5596771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Faster Learning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32965" y="6047661"/>
            <a:ext cx="6117431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provides personalized learning experiences, tailoring educational content to individual needs and accelerating knowledge acquisition.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128442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Unlocking Economic Growth Through AI Adoption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289190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399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799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drives productivity gains, leading to increased output and economic growth.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446686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Creation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creates new jobs in fields related to AI development, implementation, and maintenance.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570" y="626685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fuels innovation, leading to new products, services, and industries, driving economic growth and societal progress.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2025-01-22T17:39:38Z</dcterms:created>
  <dcterms:modified xsi:type="dcterms:W3CDTF">2025-01-22T17:39:38Z</dcterms:modified>
</cp:coreProperties>
</file>